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89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CBB-E5C6-4FB7-B5A3-31BFD513BA61}" type="datetimeFigureOut">
              <a:rPr lang="es-ES" smtClean="0"/>
              <a:t>26/03/2018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EE3F1-0861-44AB-9243-1359C0CFB8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3129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CBB-E5C6-4FB7-B5A3-31BFD513BA61}" type="datetimeFigureOut">
              <a:rPr lang="es-ES" smtClean="0"/>
              <a:t>26/03/2018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EE3F1-0861-44AB-9243-1359C0CFB8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7797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CBB-E5C6-4FB7-B5A3-31BFD513BA61}" type="datetimeFigureOut">
              <a:rPr lang="es-ES" smtClean="0"/>
              <a:t>26/03/2018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EE3F1-0861-44AB-9243-1359C0CFB8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3481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CBB-E5C6-4FB7-B5A3-31BFD513BA61}" type="datetimeFigureOut">
              <a:rPr lang="es-ES" smtClean="0"/>
              <a:t>26/03/2018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EE3F1-0861-44AB-9243-1359C0CFB8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4111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CBB-E5C6-4FB7-B5A3-31BFD513BA61}" type="datetimeFigureOut">
              <a:rPr lang="es-ES" smtClean="0"/>
              <a:t>26/03/2018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EE3F1-0861-44AB-9243-1359C0CFB8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9305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CBB-E5C6-4FB7-B5A3-31BFD513BA61}" type="datetimeFigureOut">
              <a:rPr lang="es-ES" smtClean="0"/>
              <a:t>26/03/2018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EE3F1-0861-44AB-9243-1359C0CFB8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1650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CBB-E5C6-4FB7-B5A3-31BFD513BA61}" type="datetimeFigureOut">
              <a:rPr lang="es-ES" smtClean="0"/>
              <a:t>26/03/2018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EE3F1-0861-44AB-9243-1359C0CFB8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566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CBB-E5C6-4FB7-B5A3-31BFD513BA61}" type="datetimeFigureOut">
              <a:rPr lang="es-ES" smtClean="0"/>
              <a:t>26/03/2018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EE3F1-0861-44AB-9243-1359C0CFB8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8925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CBB-E5C6-4FB7-B5A3-31BFD513BA61}" type="datetimeFigureOut">
              <a:rPr lang="es-ES" smtClean="0"/>
              <a:t>26/03/2018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EE3F1-0861-44AB-9243-1359C0CFB8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4755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CBB-E5C6-4FB7-B5A3-31BFD513BA61}" type="datetimeFigureOut">
              <a:rPr lang="es-ES" smtClean="0"/>
              <a:t>26/03/2018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EE3F1-0861-44AB-9243-1359C0CFB8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3439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CBB-E5C6-4FB7-B5A3-31BFD513BA61}" type="datetimeFigureOut">
              <a:rPr lang="es-ES" smtClean="0"/>
              <a:t>26/03/2018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EE3F1-0861-44AB-9243-1359C0CFB8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6990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79CBB-E5C6-4FB7-B5A3-31BFD513BA61}" type="datetimeFigureOut">
              <a:rPr lang="es-ES" smtClean="0"/>
              <a:t>26/03/2018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EE3F1-0861-44AB-9243-1359C0CFB8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6322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1025" name="Picture 1" descr="encabezado_H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132856"/>
            <a:ext cx="3094038" cy="982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65953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</dc:creator>
  <cp:lastModifiedBy>Claudia</cp:lastModifiedBy>
  <cp:revision>1</cp:revision>
  <dcterms:created xsi:type="dcterms:W3CDTF">2018-03-26T11:22:21Z</dcterms:created>
  <dcterms:modified xsi:type="dcterms:W3CDTF">2018-03-26T11:23:09Z</dcterms:modified>
</cp:coreProperties>
</file>